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841921"/>
            <a:ext cx="6858010" cy="179101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2702005"/>
            <a:ext cx="6858010" cy="124204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273892"/>
            <a:ext cx="1971678" cy="435964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92"/>
            <a:ext cx="5800734" cy="435964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1" y="273892"/>
            <a:ext cx="7886712" cy="43596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30"/>
            <a:ext cx="7886712" cy="213993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5"/>
            <a:ext cx="7886712" cy="112533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369460"/>
            <a:ext cx="3886206" cy="32640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7" y="1369460"/>
            <a:ext cx="3886206" cy="32640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273892"/>
            <a:ext cx="7886712" cy="9943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1095"/>
            <a:ext cx="3868346" cy="6180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9138"/>
            <a:ext cx="3868346" cy="27639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1095"/>
            <a:ext cx="3887397" cy="6180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9138"/>
            <a:ext cx="3887397" cy="27639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61"/>
            <a:ext cx="2949182" cy="120036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7" y="740699"/>
            <a:ext cx="4629157" cy="36558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1543322"/>
            <a:ext cx="2949182" cy="285919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61"/>
            <a:ext cx="2949182" cy="120036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7" y="740699"/>
            <a:ext cx="4629157" cy="365586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1543322"/>
            <a:ext cx="2949182" cy="285919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3892"/>
            <a:ext cx="7886712" cy="994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69460"/>
            <a:ext cx="7886712" cy="32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8104"/>
            <a:ext cx="2057403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5" y="4768104"/>
            <a:ext cx="3086105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60" y="4768104"/>
            <a:ext cx="2057403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E:\学校事务\学校PPT模板1.jpg学校PPT模板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7830" y="-2540"/>
            <a:ext cx="9144000" cy="51488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1305" y="2199640"/>
            <a:ext cx="44151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/>
            <a:r>
              <a:rPr lang="zh-CN" altLang="zh-CN" sz="3600">
                <a:solidFill>
                  <a:schemeClr val="bg1"/>
                </a:solidFill>
                <a:latin typeface="黑体" charset="0"/>
                <a:ea typeface="黑体" charset="0"/>
              </a:rPr>
              <a:t>校园</a:t>
            </a:r>
            <a:r>
              <a:rPr lang="en-US" altLang="zh-CN" sz="3600">
                <a:solidFill>
                  <a:schemeClr val="bg1"/>
                </a:solidFill>
                <a:latin typeface="黑体" charset="0"/>
                <a:ea typeface="黑体" charset="0"/>
              </a:rPr>
              <a:t>VI</a:t>
            </a:r>
            <a:r>
              <a:rPr lang="zh-CN" altLang="en-US" sz="3600">
                <a:solidFill>
                  <a:schemeClr val="bg1"/>
                </a:solidFill>
                <a:latin typeface="黑体" charset="0"/>
                <a:ea typeface="黑体" charset="0"/>
              </a:rPr>
              <a:t>系统设计方案</a:t>
            </a:r>
            <a:endParaRPr lang="zh-CN" altLang="en-US" sz="3600">
              <a:solidFill>
                <a:schemeClr val="bg1"/>
              </a:solidFill>
              <a:latin typeface="黑体" charset="0"/>
              <a:ea typeface="黑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1305" y="2778760"/>
            <a:ext cx="3908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800">
                <a:solidFill>
                  <a:schemeClr val="bg1"/>
                </a:solidFill>
                <a:ea typeface="黑体" charset="0"/>
              </a:rPr>
              <a:t>Campus VI System Design</a:t>
            </a:r>
            <a:endParaRPr lang="en-US" altLang="zh-CN" sz="2800">
              <a:solidFill>
                <a:schemeClr val="bg1"/>
              </a:solidFill>
              <a:ea typeface="黑体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905" y="4089400"/>
            <a:ext cx="36576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黑体" charset="0"/>
                <a:ea typeface="黑体" charset="0"/>
              </a:rPr>
              <a:t>北京建筑大学 </a:t>
            </a:r>
            <a:endParaRPr lang="zh-CN" altLang="en-US" sz="1200">
              <a:solidFill>
                <a:schemeClr val="bg1"/>
              </a:solidFill>
              <a:latin typeface="黑体" charset="0"/>
              <a:ea typeface="黑体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905" y="4330700"/>
            <a:ext cx="36576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黑体" charset="0"/>
                <a:ea typeface="黑体" charset="0"/>
              </a:rPr>
              <a:t>XXX XXX</a:t>
            </a:r>
            <a:endParaRPr lang="en-US" altLang="zh-CN" sz="1200">
              <a:solidFill>
                <a:schemeClr val="bg1"/>
              </a:solidFill>
              <a:latin typeface="黑体" charset="0"/>
              <a:ea typeface="黑体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5905" y="4563110"/>
            <a:ext cx="36576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黑体" charset="0"/>
                <a:ea typeface="黑体" charset="0"/>
              </a:rPr>
              <a:t>2015.12.29</a:t>
            </a:r>
            <a:endParaRPr lang="en-US" altLang="zh-CN" sz="1200">
              <a:solidFill>
                <a:schemeClr val="bg1"/>
              </a:solidFill>
              <a:latin typeface="黑体" charset="0"/>
              <a:ea typeface="黑体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学校事务\学校PPT模板2.jpg学校PPT模板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48895"/>
            <a:ext cx="9144000" cy="5144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56355" y="74930"/>
            <a:ext cx="217932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>
                <a:solidFill>
                  <a:srgbClr val="7030A0"/>
                </a:solidFill>
                <a:latin typeface="黑体" charset="0"/>
                <a:ea typeface="黑体" charset="0"/>
              </a:rPr>
              <a:t>北京建筑大学</a:t>
            </a:r>
            <a:endParaRPr lang="zh-CN" sz="1600" b="1">
              <a:solidFill>
                <a:srgbClr val="7030A0"/>
              </a:solidFill>
              <a:latin typeface="黑体" charset="0"/>
              <a:ea typeface="黑体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Kingsoft Office WPP</Application>
  <PresentationFormat>宽屏</PresentationFormat>
  <Paragraphs>14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 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lishouyu</cp:lastModifiedBy>
  <cp:revision>8</cp:revision>
  <dcterms:created xsi:type="dcterms:W3CDTF">2015-12-29T11:08:00Z</dcterms:created>
  <dcterms:modified xsi:type="dcterms:W3CDTF">2015-12-30T02:04:18Z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